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 SemiBold" panose="020B0604020202020204" charset="0"/>
      <p:regular r:id="rId10"/>
      <p:bold r:id="rId11"/>
    </p:embeddedFont>
    <p:embeddedFont>
      <p:font typeface="Inter" panose="020B0604020202020204" charset="0"/>
      <p:regular r:id="rId12"/>
      <p:bold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:li:page:d_flagship3_profile_view_base_contact_details;T/QLwicSQLeVAWud/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242008" y="741184"/>
            <a:ext cx="3805200" cy="327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обстоятельств мы переехали из Украины. До переезда работал системным администратором.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профессиональный опыт в основном связан с настройкой, ремонтом и обслуживанием компьютерной техники, 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освоить программирование у меня было давно. Но для меня эта область компьютерного мира казалась сложной и недосягаемой.  И вот прошёл курс обучения, чему очень рад.   Теперь есть определённый багаж знаний, некоторые сложности ещё остались, но это стимул для дальнейшего роста.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1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Кем вы работали раньше</a:t>
            </a:r>
            <a:endParaRPr sz="1100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Ваши ключевые навыки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08976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796657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203551"/>
            <a:ext cx="5733366" cy="3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скидкой), а также отдельная страница категорий товаров, страница всех продуктов, раздел товаров со скидкой и собственно корзина выбранных 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74378"/>
            <a:ext cx="1426310" cy="261750"/>
            <a:chOff x="6556450" y="1156485"/>
            <a:chExt cx="2852620" cy="523500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262536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У меня были такие этапы работы над проектом 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товаров с ценой и дисконтом, добавление и удаление товаров в корзине, реализация форм)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проекта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были сложности и по функционалу и по стилизации проекта. Сразу не было понимания пошаговой структуры выполнения задания. Но благодаря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на уроках консультаций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уроки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консультации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Опишите и продемонстрируйте результат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Экран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Montserrat SemiBold</vt:lpstr>
      <vt:lpstr>Inter SemiBold</vt:lpstr>
      <vt:lpstr>Avenir</vt:lpstr>
      <vt:lpstr>Inter</vt:lpstr>
      <vt:lpstr>Arial</vt:lpstr>
      <vt:lpstr>Open Sans</vt:lpstr>
      <vt:lpstr>Calibri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20</cp:revision>
  <dcterms:modified xsi:type="dcterms:W3CDTF">2023-10-06T11:24:15Z</dcterms:modified>
</cp:coreProperties>
</file>